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649E-4C23-46AB-8AB8-DD258BD71BE9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F939FE-6E9A-4B3D-888A-4A73B784D7D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649E-4C23-46AB-8AB8-DD258BD71BE9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39FE-6E9A-4B3D-888A-4A73B784D7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649E-4C23-46AB-8AB8-DD258BD71BE9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39FE-6E9A-4B3D-888A-4A73B784D7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649E-4C23-46AB-8AB8-DD258BD71BE9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39FE-6E9A-4B3D-888A-4A73B784D7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649E-4C23-46AB-8AB8-DD258BD71BE9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39FE-6E9A-4B3D-888A-4A73B784D7D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649E-4C23-46AB-8AB8-DD258BD71BE9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39FE-6E9A-4B3D-888A-4A73B784D7D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649E-4C23-46AB-8AB8-DD258BD71BE9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39FE-6E9A-4B3D-888A-4A73B784D7D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649E-4C23-46AB-8AB8-DD258BD71BE9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39FE-6E9A-4B3D-888A-4A73B784D7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649E-4C23-46AB-8AB8-DD258BD71BE9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39FE-6E9A-4B3D-888A-4A73B784D7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649E-4C23-46AB-8AB8-DD258BD71BE9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39FE-6E9A-4B3D-888A-4A73B784D7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649E-4C23-46AB-8AB8-DD258BD71BE9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39FE-6E9A-4B3D-888A-4A73B784D7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676649E-4C23-46AB-8AB8-DD258BD71BE9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5F939FE-6E9A-4B3D-888A-4A73B784D7D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0470" y="116632"/>
            <a:ext cx="723146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Comic Sans MS" panose="030F0702030302020204" pitchFamily="66" charset="0"/>
              </a:rPr>
              <a:t>В  НАЧАЛЕ  НОЯБРЯ  2020  ГОДА</a:t>
            </a:r>
          </a:p>
          <a:p>
            <a:pPr algn="ctr"/>
            <a:r>
              <a:rPr lang="ru-RU" sz="3200" dirty="0" smtClean="0">
                <a:latin typeface="Comic Sans MS" panose="030F0702030302020204" pitchFamily="66" charset="0"/>
              </a:rPr>
              <a:t> В  ГОРОДЕ  ПЕТУШКИ  УВИДЕЛА </a:t>
            </a:r>
          </a:p>
          <a:p>
            <a:pPr algn="ctr"/>
            <a:r>
              <a:rPr lang="ru-RU" sz="3200" dirty="0" smtClean="0">
                <a:latin typeface="Comic Sans MS" panose="030F0702030302020204" pitchFamily="66" charset="0"/>
              </a:rPr>
              <a:t>СВЕТ  ОБНОВЛЕННАЯ </a:t>
            </a:r>
          </a:p>
          <a:p>
            <a:pPr algn="ctr"/>
            <a:r>
              <a:rPr lang="ru-RU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ГАЛЕРЕЯ  СЛАВЫ </a:t>
            </a:r>
            <a:endParaRPr lang="ru-RU" sz="3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44" y="2164184"/>
            <a:ext cx="6715720" cy="4480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1165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40705"/>
            <a:ext cx="8924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ВОТ ТАКИЕ ЗАМЕЧАТЕЛЬНЫЕ ЛЮДИ ЖИВУТ В НАШЕМ РАЙОНЕ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9173"/>
            <a:ext cx="9144000" cy="42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3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40705"/>
            <a:ext cx="8924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ВОТ ТАКИЕ ЗАМЕЧАТЕЛЬНЫЕ ЛЮДИ ЖИВУТ В НАШЕМ РАЙОНЕ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7" y="573277"/>
            <a:ext cx="9144000" cy="35721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4293096"/>
            <a:ext cx="850264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Гришин Дмитрий Валерьевич особенно близок нам, так как является учеником</a:t>
            </a:r>
          </a:p>
          <a:p>
            <a:pPr algn="ctr"/>
            <a:r>
              <a:rPr lang="ru-RU" sz="1600" dirty="0" smtClean="0"/>
              <a:t> 10 класса  нашей школы. Он очень трудолюбивый, творческий человек. Дима </a:t>
            </a:r>
          </a:p>
          <a:p>
            <a:pPr algn="ctr"/>
            <a:r>
              <a:rPr lang="ru-RU" sz="1600" dirty="0"/>
              <a:t>з</a:t>
            </a:r>
            <a:r>
              <a:rPr lang="ru-RU" sz="1600" dirty="0" smtClean="0"/>
              <a:t>анимается  разведением кур, гусей, индюков, содержит большое приусадебное</a:t>
            </a:r>
          </a:p>
          <a:p>
            <a:pPr algn="ctr"/>
            <a:r>
              <a:rPr lang="ru-RU" sz="1600" dirty="0" smtClean="0"/>
              <a:t> хозяйство. Вплоть до 9 класса юноша посещал танцевальный и театральный </a:t>
            </a:r>
          </a:p>
          <a:p>
            <a:pPr algn="ctr"/>
            <a:r>
              <a:rPr lang="ru-RU" sz="1600" dirty="0" smtClean="0"/>
              <a:t>кружки Районного дома культуры. У мальчика полная и благополучная семья,</a:t>
            </a:r>
          </a:p>
          <a:p>
            <a:pPr algn="ctr"/>
            <a:r>
              <a:rPr lang="ru-RU" sz="1600" dirty="0" smtClean="0"/>
              <a:t> которая во всем поддерживает двух своих сыновей. Приятно осознавать, что в наше </a:t>
            </a:r>
          </a:p>
          <a:p>
            <a:pPr algn="ctr"/>
            <a:r>
              <a:rPr lang="ru-RU" sz="1600" dirty="0"/>
              <a:t>в</a:t>
            </a:r>
            <a:r>
              <a:rPr lang="ru-RU" sz="1600" dirty="0" smtClean="0"/>
              <a:t>ремя есть такие трудолюбивые и увлекающиеся люди. Нам есть с кого брать пример.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Мы гордимся тобой, Дима!!!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92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40705"/>
            <a:ext cx="8924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ВОТ ТАКИЕ ЗАМЕЧАТЕЛЬНЫЕ ЛЮДИ ЖИВУТ В НАШЕМ РАЙОНЕ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487"/>
            <a:ext cx="9144000" cy="542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50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40705"/>
            <a:ext cx="8924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ВОТ ТАКИЕ ЗАМЕЧАТЕЛЬНЫЕ ЛЮДИ ЖИВУТ В НАШЕМ РАЙОНЕ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944"/>
            <a:ext cx="9144000" cy="434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60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29</TotalTime>
  <Words>142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BEST</dc:creator>
  <cp:lastModifiedBy>BEST</cp:lastModifiedBy>
  <cp:revision>8</cp:revision>
  <dcterms:created xsi:type="dcterms:W3CDTF">2021-03-26T16:21:05Z</dcterms:created>
  <dcterms:modified xsi:type="dcterms:W3CDTF">2021-03-26T16:51:03Z</dcterms:modified>
</cp:coreProperties>
</file>